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9" r:id="rId7"/>
    <p:sldId id="262" r:id="rId8"/>
    <p:sldId id="263" r:id="rId9"/>
    <p:sldId id="264" r:id="rId10"/>
    <p:sldId id="258" r:id="rId11"/>
    <p:sldId id="265" r:id="rId12"/>
    <p:sldId id="267" r:id="rId13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jpg"/><Relationship Id="rId5" Type="http://schemas.openxmlformats.org/officeDocument/2006/relationships/image" Target="../media/image9.png"/><Relationship Id="rId4" Type="http://schemas.openxmlformats.org/officeDocument/2006/relationships/image" Target="../media/image8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078418-286D-48D7-9272-F6BF7C6C31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444487"/>
            <a:ext cx="7766936" cy="2606349"/>
          </a:xfrm>
        </p:spPr>
        <p:txBody>
          <a:bodyPr/>
          <a:lstStyle/>
          <a:p>
            <a:pPr algn="ctr"/>
            <a:r>
              <a:rPr lang="de-DE" dirty="0"/>
              <a:t>Herzlich Willkommen liebe Eltern der Klasse 1!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320CD98-36A9-45A0-B8B1-0C661369E73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6603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DFECDF-70D6-473C-B89A-4223000C4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Informationen zur Schule/ Schulalltag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9D39637-ED02-4C19-BDF5-A2FE3B76AE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/>
          <a:lstStyle/>
          <a:p>
            <a:pPr marL="0" indent="0">
              <a:buNone/>
            </a:pPr>
            <a:endParaRPr lang="de-DE" dirty="0"/>
          </a:p>
          <a:p>
            <a:r>
              <a:rPr lang="de-DE" dirty="0"/>
              <a:t>Änderungen der Telefonnummer oder Adresse beim Sekretariat melden</a:t>
            </a:r>
          </a:p>
          <a:p>
            <a:endParaRPr lang="de-DE" dirty="0"/>
          </a:p>
          <a:p>
            <a:r>
              <a:rPr lang="de-DE" dirty="0"/>
              <a:t>Haben Sie Fragen zum Stundenplan?</a:t>
            </a:r>
          </a:p>
          <a:p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28C4EB99-C63E-4FB2-94D7-33BB3802D7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6913" y="2698687"/>
            <a:ext cx="922928" cy="730313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14F28057-CA5C-4871-AA06-A881B661B9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5224" y="3177354"/>
            <a:ext cx="1218624" cy="1215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936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8B2F61-CF26-4F78-B1C9-D973D8D61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Wahl der Klassenpflegschaft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DAADC76-98F4-4C92-A0C3-219D4B0AA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Vorsitz &amp; Vertreter</a:t>
            </a: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 Wunsch der Wahlweise</a:t>
            </a:r>
            <a:endParaRPr lang="de-DE" dirty="0"/>
          </a:p>
          <a:p>
            <a:r>
              <a:rPr lang="de-DE" dirty="0"/>
              <a:t>Was sind die Aufgaben?</a:t>
            </a:r>
          </a:p>
          <a:p>
            <a:pPr>
              <a:buFontTx/>
              <a:buChar char="-"/>
            </a:pPr>
            <a:r>
              <a:rPr lang="de-DE" dirty="0"/>
              <a:t>Ansprechpartner für Eltern; Schulverein &amp; Lehrer</a:t>
            </a:r>
          </a:p>
          <a:p>
            <a:pPr>
              <a:buFontTx/>
              <a:buChar char="-"/>
            </a:pPr>
            <a:r>
              <a:rPr lang="de-DE" dirty="0"/>
              <a:t>Koordinieren z.B. bei einem Fest</a:t>
            </a:r>
          </a:p>
          <a:p>
            <a:pPr>
              <a:buFontTx/>
              <a:buChar char="-"/>
            </a:pPr>
            <a:r>
              <a:rPr lang="de-DE" dirty="0"/>
              <a:t>aus den Vertretern der Klassen werden Vertreter für die Schulkonferenz gewählt</a:t>
            </a:r>
            <a:endParaRPr lang="de-DE" dirty="0">
              <a:solidFill>
                <a:srgbClr val="FF0000"/>
              </a:solidFill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4C59DEF9-0BE6-45A9-A78B-6E00A4BEB9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4247" y="2716958"/>
            <a:ext cx="713753" cy="712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357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71292D-81AA-403A-97A4-CFA7AE3347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de-DE" dirty="0"/>
              <a:t>Vielen Dank für Ihre Aufmerksamkeit! </a:t>
            </a:r>
            <a:r>
              <a:rPr lang="de-DE" dirty="0">
                <a:sym typeface="Wingdings" panose="05000000000000000000" pitchFamily="2" charset="2"/>
              </a:rPr>
              <a:t></a:t>
            </a:r>
            <a:r>
              <a:rPr lang="de-DE" dirty="0"/>
              <a:t> 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7B56280-E8DA-42F1-AFE2-413AA7CBC2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6903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67F4DE-A244-4B79-A51F-51F48BEA5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Heutige Themen des Elternabends: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ABC9ADA-84C2-4166-BB58-C885149512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01501"/>
            <a:ext cx="8596668" cy="388077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de-DE" dirty="0"/>
              <a:t>kurze Vorstellungsrunde</a:t>
            </a:r>
          </a:p>
          <a:p>
            <a:pPr marL="0" indent="0">
              <a:buNone/>
            </a:pPr>
            <a:r>
              <a:rPr lang="de-DE" dirty="0"/>
              <a:t>Wie waren die ersten Tage?</a:t>
            </a:r>
          </a:p>
          <a:p>
            <a:pPr>
              <a:lnSpc>
                <a:spcPct val="150000"/>
              </a:lnSpc>
            </a:pPr>
            <a:r>
              <a:rPr lang="de-DE" dirty="0"/>
              <a:t>OGS</a:t>
            </a:r>
          </a:p>
          <a:p>
            <a:pPr>
              <a:lnSpc>
                <a:spcPct val="150000"/>
              </a:lnSpc>
            </a:pPr>
            <a:r>
              <a:rPr lang="de-DE" dirty="0"/>
              <a:t>Informationen zur Schule/ Schulalltag</a:t>
            </a:r>
          </a:p>
          <a:p>
            <a:pPr>
              <a:lnSpc>
                <a:spcPct val="150000"/>
              </a:lnSpc>
            </a:pPr>
            <a:r>
              <a:rPr lang="de-DE" dirty="0"/>
              <a:t>Verschiedenes</a:t>
            </a:r>
          </a:p>
          <a:p>
            <a:pPr>
              <a:lnSpc>
                <a:spcPct val="150000"/>
              </a:lnSpc>
            </a:pPr>
            <a:r>
              <a:rPr lang="de-DE" dirty="0"/>
              <a:t>Wahl der Klassenpflegschaft: Vorsitz &amp; Vertretung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DF547A27-727B-4DBD-BE9C-4F81577C83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2328" y="1801501"/>
            <a:ext cx="1613094" cy="1110971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2F235EA2-7A7B-4A58-B435-B0927A8195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99292" y="1801501"/>
            <a:ext cx="1613094" cy="1098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996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6E8063-3536-4FF3-ACEC-0DC94F88B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Unterrichtsinhalte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1615F61-9D74-4A8F-8D33-FF2448BFF5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1488614"/>
            <a:ext cx="4184035" cy="491218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b="1" dirty="0">
                <a:solidFill>
                  <a:schemeClr val="accent1"/>
                </a:solidFill>
              </a:rPr>
              <a:t>Mathematik</a:t>
            </a:r>
          </a:p>
          <a:p>
            <a:pPr marL="0" indent="0">
              <a:buNone/>
            </a:pPr>
            <a:endParaRPr lang="de-DE" dirty="0"/>
          </a:p>
          <a:p>
            <a:pPr>
              <a:buFontTx/>
              <a:buChar char="-"/>
            </a:pPr>
            <a:r>
              <a:rPr lang="de-DE" dirty="0"/>
              <a:t>ILSA </a:t>
            </a:r>
          </a:p>
          <a:p>
            <a:pPr marL="0" indent="0">
              <a:buNone/>
            </a:pPr>
            <a:r>
              <a:rPr lang="de-DE" dirty="0">
                <a:solidFill>
                  <a:srgbClr val="FF0000"/>
                </a:solidFill>
              </a:rPr>
              <a:t>Bis zu den Herbstferien Ziffernkurs zur Zahlenmenge bis 10!</a:t>
            </a:r>
          </a:p>
          <a:p>
            <a:pPr>
              <a:buFontTx/>
              <a:buChar char="-"/>
            </a:pPr>
            <a:r>
              <a:rPr lang="de-DE" dirty="0"/>
              <a:t>Zahlenraum bis 20; + und –</a:t>
            </a:r>
          </a:p>
          <a:p>
            <a:pPr>
              <a:buFontTx/>
              <a:buChar char="-"/>
            </a:pPr>
            <a:r>
              <a:rPr lang="de-DE" dirty="0"/>
              <a:t>Geometrie z. B. Formen</a:t>
            </a:r>
          </a:p>
          <a:p>
            <a:pPr>
              <a:buFontTx/>
              <a:buChar char="-"/>
            </a:pPr>
            <a:r>
              <a:rPr lang="de-DE" dirty="0"/>
              <a:t>Uhrzeit (volle Stunden)</a:t>
            </a:r>
          </a:p>
          <a:p>
            <a:pPr>
              <a:buFontTx/>
              <a:buChar char="-"/>
            </a:pPr>
            <a:r>
              <a:rPr lang="de-DE" dirty="0"/>
              <a:t>Mengen vergleichen &gt; und &lt;</a:t>
            </a:r>
          </a:p>
          <a:p>
            <a:pPr>
              <a:buFontTx/>
              <a:buChar char="-"/>
            </a:pPr>
            <a:r>
              <a:rPr lang="de-DE" dirty="0"/>
              <a:t>Verwendung von Arbeitsmaterialien</a:t>
            </a:r>
          </a:p>
          <a:p>
            <a:pPr marL="0" indent="0">
              <a:buNone/>
            </a:pPr>
            <a:r>
              <a:rPr lang="de-DE" dirty="0"/>
              <a:t>Fredo Arbeitsheft, Übungsheft, Förderheft</a:t>
            </a:r>
          </a:p>
          <a:p>
            <a:pPr marL="0" indent="0">
              <a:buNone/>
            </a:pPr>
            <a:r>
              <a:rPr lang="de-DE" dirty="0">
                <a:solidFill>
                  <a:srgbClr val="FF0000"/>
                </a:solidFill>
              </a:rPr>
              <a:t>Keine Angst vor Lücken! 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5" name="AutoShape 2" descr="Bildergebnis für zebra schreibtabelle">
            <a:extLst>
              <a:ext uri="{FF2B5EF4-FFF2-40B4-BE49-F238E27FC236}">
                <a16:creationId xmlns:a16="http://schemas.microsoft.com/office/drawing/2014/main" id="{C5950642-DB1C-41B6-9F15-ECEE113253E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76750" y="3008358"/>
            <a:ext cx="1619250" cy="11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07282188-0666-4CE3-BD7B-51A7C73FFF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4369" y="1765275"/>
            <a:ext cx="512853" cy="863625"/>
          </a:xfrm>
          <a:prstGeom prst="rect">
            <a:avLst/>
          </a:prstGeom>
        </p:spPr>
      </p:pic>
      <p:pic>
        <p:nvPicPr>
          <p:cNvPr id="11" name="Inhaltsplatzhalter 10">
            <a:extLst>
              <a:ext uri="{FF2B5EF4-FFF2-40B4-BE49-F238E27FC236}">
                <a16:creationId xmlns:a16="http://schemas.microsoft.com/office/drawing/2014/main" id="{58972C45-E7D3-4168-B8B6-54CB90367D7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432425" y="1968500"/>
            <a:ext cx="4184650" cy="2376582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EBFEB1E0-8B47-4D5D-AAF0-CED42D16E21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38111" y="3897737"/>
            <a:ext cx="535165" cy="535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955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00D36A-5A9F-4E9A-B3C6-F4F121B75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Unterrichtsinhalte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7C1A97F-2C08-46A9-9DD9-D07ABA4A95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1270000"/>
            <a:ext cx="4184035" cy="5308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b="1" dirty="0">
                <a:solidFill>
                  <a:schemeClr val="accent1"/>
                </a:solidFill>
              </a:rPr>
              <a:t>Deutsch</a:t>
            </a:r>
          </a:p>
          <a:p>
            <a:endParaRPr lang="de-DE" dirty="0"/>
          </a:p>
          <a:p>
            <a:pPr>
              <a:buFontTx/>
              <a:buChar char="-"/>
            </a:pPr>
            <a:r>
              <a:rPr lang="de-DE" dirty="0"/>
              <a:t>Anlauttabelle</a:t>
            </a:r>
          </a:p>
          <a:p>
            <a:pPr>
              <a:buFontTx/>
              <a:buChar char="-"/>
            </a:pPr>
            <a:r>
              <a:rPr lang="de-DE" dirty="0"/>
              <a:t>Vorübungen zu Buchstaben </a:t>
            </a:r>
          </a:p>
          <a:p>
            <a:pPr>
              <a:buFontTx/>
              <a:buChar char="-"/>
            </a:pPr>
            <a:r>
              <a:rPr lang="de-DE" dirty="0"/>
              <a:t>Einzelnes Abhören der Buchstaben </a:t>
            </a:r>
          </a:p>
          <a:p>
            <a:pPr>
              <a:buFontTx/>
              <a:buChar char="-"/>
            </a:pPr>
            <a:r>
              <a:rPr lang="de-DE" dirty="0"/>
              <a:t>Silben schwingen</a:t>
            </a:r>
          </a:p>
          <a:p>
            <a:pPr>
              <a:buFontTx/>
              <a:buChar char="-"/>
            </a:pPr>
            <a:r>
              <a:rPr lang="de-DE" dirty="0">
                <a:solidFill>
                  <a:srgbClr val="FF0000"/>
                </a:solidFill>
              </a:rPr>
              <a:t>Abschluss des Leselernprozesses </a:t>
            </a:r>
            <a:r>
              <a:rPr lang="de-DE" dirty="0">
                <a:solidFill>
                  <a:schemeClr val="tx1"/>
                </a:solidFill>
              </a:rPr>
              <a:t>Ende der Klasse 2</a:t>
            </a:r>
            <a:endParaRPr lang="de-DE" dirty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de-DE" dirty="0">
                <a:solidFill>
                  <a:srgbClr val="FF0000"/>
                </a:solidFill>
              </a:rPr>
              <a:t>Tipps:</a:t>
            </a:r>
          </a:p>
          <a:p>
            <a:pPr>
              <a:buFontTx/>
              <a:buChar char="-"/>
            </a:pPr>
            <a:r>
              <a:rPr lang="de-DE" dirty="0">
                <a:solidFill>
                  <a:srgbClr val="FF0000"/>
                </a:solidFill>
              </a:rPr>
              <a:t>Bitte Laute der Buchstaben sprechen!</a:t>
            </a:r>
          </a:p>
          <a:p>
            <a:pPr>
              <a:buFontTx/>
              <a:buChar char="-"/>
            </a:pPr>
            <a:r>
              <a:rPr lang="de-DE" dirty="0">
                <a:solidFill>
                  <a:srgbClr val="FF0000"/>
                </a:solidFill>
              </a:rPr>
              <a:t>Gern viel vorlesen!</a:t>
            </a:r>
          </a:p>
          <a:p>
            <a:pPr marL="0" indent="0">
              <a:buNone/>
            </a:pPr>
            <a:r>
              <a:rPr lang="de-DE" dirty="0">
                <a:solidFill>
                  <a:schemeClr val="tx1"/>
                </a:solidFill>
              </a:rPr>
              <a:t>Arbeitsmaterialien: Zebra 1 (A,B,C)</a:t>
            </a:r>
            <a:endParaRPr lang="de-DE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D6C91F2C-14B3-4C47-A18D-E0F2636E3F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7695" y="3398098"/>
            <a:ext cx="3419475" cy="1333500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42524DDF-8407-49DB-86DD-39BF1F25A9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0452" y="2922580"/>
            <a:ext cx="434329" cy="606437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9975A2EA-AF23-456D-8E37-A56AF139CFE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993" y="4927601"/>
            <a:ext cx="744682" cy="856402"/>
          </a:xfrm>
          <a:prstGeom prst="rect">
            <a:avLst/>
          </a:prstGeom>
        </p:spPr>
      </p:pic>
      <p:pic>
        <p:nvPicPr>
          <p:cNvPr id="10" name="Inhaltsplatzhalter 4">
            <a:extLst>
              <a:ext uri="{FF2B5EF4-FFF2-40B4-BE49-F238E27FC236}">
                <a16:creationId xmlns:a16="http://schemas.microsoft.com/office/drawing/2014/main" id="{173FCE3F-C53B-4C16-B962-281149EF208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05108" y="468435"/>
            <a:ext cx="4184650" cy="2897065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4DBFC75D-98E9-4582-BBDF-063BB00338A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36118" y="3681535"/>
            <a:ext cx="2054656" cy="2897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099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C7D834-B759-4B5F-B9B6-0DF125D87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Unterricht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3CBF2D7-7763-4C8C-9045-2134512125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Lies</a:t>
            </a:r>
            <a:r>
              <a:rPr lang="de-DE" dirty="0"/>
              <a:t> Mal 1&amp;2 </a:t>
            </a:r>
            <a:r>
              <a:rPr lang="de-DE" dirty="0">
                <a:sym typeface="Wingdings" panose="05000000000000000000" pitchFamily="2" charset="2"/>
              </a:rPr>
              <a:t> 5,50€  (</a:t>
            </a:r>
            <a:r>
              <a:rPr lang="de-DE" dirty="0" err="1">
                <a:sym typeface="Wingdings" panose="05000000000000000000" pitchFamily="2" charset="2"/>
              </a:rPr>
              <a:t>jandorfverlag</a:t>
            </a:r>
            <a:r>
              <a:rPr lang="de-DE" dirty="0">
                <a:sym typeface="Wingdings" panose="05000000000000000000" pitchFamily="2" charset="2"/>
              </a:rPr>
              <a:t>)</a:t>
            </a:r>
          </a:p>
          <a:p>
            <a:r>
              <a:rPr lang="de-DE" dirty="0">
                <a:sym typeface="Wingdings" panose="05000000000000000000" pitchFamily="2" charset="2"/>
              </a:rPr>
              <a:t>Hausaufgaben: </a:t>
            </a: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Montag- Donnerstag: 30 Minuten intensives Arbeiten</a:t>
            </a: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Freitag: keine Hausaufgaben (evtl. Aufarbeitung)</a:t>
            </a:r>
          </a:p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  <a:p>
            <a:r>
              <a:rPr lang="de-DE" dirty="0">
                <a:sym typeface="Wingdings" panose="05000000000000000000" pitchFamily="2" charset="2"/>
              </a:rPr>
              <a:t>Englisch ab zweitem Halbjahr</a:t>
            </a:r>
          </a:p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57435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FB7D79-AE54-474A-B0DE-7CCDF185D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Verschiedenes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80BD02B-D084-42E1-9B4D-1A8AAD82AF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APP </a:t>
            </a:r>
            <a:r>
              <a:rPr lang="de-DE" dirty="0" err="1"/>
              <a:t>Sdui</a:t>
            </a:r>
            <a:endParaRPr lang="de-DE" dirty="0"/>
          </a:p>
          <a:p>
            <a:r>
              <a:rPr lang="de-DE" dirty="0"/>
              <a:t>Datenschutzeinwilligung notwendig</a:t>
            </a:r>
          </a:p>
          <a:p>
            <a:r>
              <a:rPr lang="de-DE" dirty="0"/>
              <a:t>https://www.youtube.com/watch?v=zvaLByMt79w</a:t>
            </a:r>
          </a:p>
        </p:txBody>
      </p:sp>
    </p:spTree>
    <p:extLst>
      <p:ext uri="{BB962C8B-B14F-4D97-AF65-F5344CB8AC3E}">
        <p14:creationId xmlns:p14="http://schemas.microsoft.com/office/powerpoint/2010/main" val="347443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5B3C37-2FD1-4E39-B521-6EED2C1C6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Verschiedenes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1A0B24C-6ABA-4B45-AE5F-BBB45A1954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41501"/>
            <a:ext cx="8596668" cy="4199862"/>
          </a:xfrm>
        </p:spPr>
        <p:txBody>
          <a:bodyPr>
            <a:normAutofit fontScale="92500" lnSpcReduction="20000"/>
          </a:bodyPr>
          <a:lstStyle/>
          <a:p>
            <a:r>
              <a:rPr lang="de-DE" dirty="0">
                <a:sym typeface="Wingdings" panose="05000000000000000000" pitchFamily="2" charset="2"/>
              </a:rPr>
              <a:t>Falls Kind erkrankt bitte </a:t>
            </a:r>
            <a:r>
              <a:rPr lang="de-DE" dirty="0">
                <a:solidFill>
                  <a:srgbClr val="FF0000"/>
                </a:solidFill>
                <a:sym typeface="Wingdings" panose="05000000000000000000" pitchFamily="2" charset="2"/>
              </a:rPr>
              <a:t>telefonisch</a:t>
            </a:r>
            <a:r>
              <a:rPr lang="de-DE" dirty="0">
                <a:sym typeface="Wingdings" panose="05000000000000000000" pitchFamily="2" charset="2"/>
              </a:rPr>
              <a:t> in der </a:t>
            </a:r>
            <a:r>
              <a:rPr lang="de-DE" dirty="0">
                <a:solidFill>
                  <a:srgbClr val="FF0000"/>
                </a:solidFill>
                <a:sym typeface="Wingdings" panose="05000000000000000000" pitchFamily="2" charset="2"/>
              </a:rPr>
              <a:t>Schule</a:t>
            </a:r>
            <a:r>
              <a:rPr lang="de-DE" dirty="0">
                <a:sym typeface="Wingdings" panose="05000000000000000000" pitchFamily="2" charset="2"/>
              </a:rPr>
              <a:t> und in der </a:t>
            </a:r>
            <a:r>
              <a:rPr lang="de-DE" dirty="0">
                <a:solidFill>
                  <a:srgbClr val="FF0000"/>
                </a:solidFill>
                <a:sym typeface="Wingdings" panose="05000000000000000000" pitchFamily="2" charset="2"/>
              </a:rPr>
              <a:t>OGS</a:t>
            </a:r>
            <a:r>
              <a:rPr lang="de-DE" dirty="0">
                <a:sym typeface="Wingdings" panose="05000000000000000000" pitchFamily="2" charset="2"/>
              </a:rPr>
              <a:t> bis </a:t>
            </a:r>
            <a:r>
              <a:rPr lang="de-DE" dirty="0">
                <a:solidFill>
                  <a:srgbClr val="FF0000"/>
                </a:solidFill>
                <a:sym typeface="Wingdings" panose="05000000000000000000" pitchFamily="2" charset="2"/>
              </a:rPr>
              <a:t>7:45 Uhr </a:t>
            </a:r>
            <a:r>
              <a:rPr lang="de-DE" dirty="0">
                <a:sym typeface="Wingdings" panose="05000000000000000000" pitchFamily="2" charset="2"/>
              </a:rPr>
              <a:t>Bescheid geben!</a:t>
            </a: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	Sobald Ihr Kind wieder in die Schule kommt, bitte eine </a:t>
            </a:r>
            <a:r>
              <a:rPr lang="de-DE" dirty="0">
                <a:solidFill>
                  <a:srgbClr val="FF0000"/>
                </a:solidFill>
                <a:sym typeface="Wingdings" panose="05000000000000000000" pitchFamily="2" charset="2"/>
              </a:rPr>
              <a:t>kurze schriftliche  	Entschuldigung </a:t>
            </a:r>
            <a:r>
              <a:rPr lang="de-DE" dirty="0">
                <a:sym typeface="Wingdings" panose="05000000000000000000" pitchFamily="2" charset="2"/>
              </a:rPr>
              <a:t>mitgeben!</a:t>
            </a:r>
          </a:p>
          <a:p>
            <a:pPr marL="0" indent="0">
              <a:buNone/>
            </a:pPr>
            <a:r>
              <a:rPr lang="de-DE" dirty="0">
                <a:solidFill>
                  <a:srgbClr val="FF0000"/>
                </a:solidFill>
                <a:sym typeface="Wingdings" panose="05000000000000000000" pitchFamily="2" charset="2"/>
              </a:rPr>
              <a:t>	Bei längerfristiger Erkrankung: Attest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de-DE" dirty="0"/>
              <a:t>Bei Symptomen wie Husten, Schnupfen etc. bitte nicht in die Schule schicken</a:t>
            </a:r>
            <a:r>
              <a:rPr lang="de-DE" dirty="0">
                <a:sym typeface="Wingdings" panose="05000000000000000000" pitchFamily="2" charset="2"/>
              </a:rPr>
              <a:t> Arzt aufsuchen  nach 24h Schulantritt wieder möglich (wenn keine Symptome hinzukommen/ symptomfrei)  jede Art von Symptom wird an das Gesundheitsamt weitergeleitet!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Ersatzmundschutz</a:t>
            </a:r>
            <a:endParaRPr lang="de-DE" dirty="0"/>
          </a:p>
          <a:p>
            <a:r>
              <a:rPr lang="de-DE" dirty="0"/>
              <a:t>Geburtstage:</a:t>
            </a:r>
          </a:p>
          <a:p>
            <a:pPr marL="0" indent="0">
              <a:buNone/>
            </a:pPr>
            <a:r>
              <a:rPr lang="de-DE" dirty="0"/>
              <a:t>	Kiste, Spiel</a:t>
            </a:r>
          </a:p>
          <a:p>
            <a:pPr marL="0" indent="0">
              <a:buNone/>
            </a:pPr>
            <a:r>
              <a:rPr lang="de-DE" dirty="0"/>
              <a:t>	Die Kinder können eine Kleinigkeit mitbringen. (Nur in abgepackter Form!)</a:t>
            </a:r>
          </a:p>
          <a:p>
            <a:r>
              <a:rPr lang="de-DE" dirty="0"/>
              <a:t>An gesundes Frühstück denken! </a:t>
            </a:r>
            <a:r>
              <a:rPr lang="de-DE" dirty="0">
                <a:sym typeface="Wingdings" panose="05000000000000000000" pitchFamily="2" charset="2"/>
              </a:rPr>
              <a:t></a:t>
            </a:r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94479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1D4C89-710F-46FB-844F-2D3A59981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Verschiedenes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477280C-94E0-412F-8C5A-6BBD10E469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09701"/>
            <a:ext cx="8596668" cy="5105400"/>
          </a:xfrm>
        </p:spPr>
        <p:txBody>
          <a:bodyPr/>
          <a:lstStyle/>
          <a:p>
            <a:r>
              <a:rPr lang="de-DE" dirty="0">
                <a:sym typeface="Wingdings" panose="05000000000000000000" pitchFamily="2" charset="2"/>
              </a:rPr>
              <a:t>Elternkasse?</a:t>
            </a: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Beitrag Elternkasse 15€</a:t>
            </a: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z.B. </a:t>
            </a:r>
            <a:r>
              <a:rPr lang="de-DE" dirty="0" err="1">
                <a:sym typeface="Wingdings" panose="05000000000000000000" pitchFamily="2" charset="2"/>
              </a:rPr>
              <a:t>Lies</a:t>
            </a:r>
            <a:r>
              <a:rPr lang="de-DE" dirty="0">
                <a:sym typeface="Wingdings" panose="05000000000000000000" pitchFamily="2" charset="2"/>
              </a:rPr>
              <a:t> Mal, Schreibhefte, Postmappen</a:t>
            </a:r>
          </a:p>
          <a:p>
            <a:r>
              <a:rPr lang="de-DE" dirty="0">
                <a:sym typeface="Wingdings" panose="05000000000000000000" pitchFamily="2" charset="2"/>
              </a:rPr>
              <a:t>Konzept der Fische Vermeidung von Unterrichtsstörungen</a:t>
            </a:r>
          </a:p>
          <a:p>
            <a:r>
              <a:rPr lang="de-DE" dirty="0">
                <a:sym typeface="Wingdings" panose="05000000000000000000" pitchFamily="2" charset="2"/>
              </a:rPr>
              <a:t>Kopfhörer gern anschaffen</a:t>
            </a:r>
          </a:p>
          <a:p>
            <a:r>
              <a:rPr lang="de-DE" dirty="0">
                <a:sym typeface="Wingdings" panose="05000000000000000000" pitchFamily="2" charset="2"/>
              </a:rPr>
              <a:t>Sportunterricht </a:t>
            </a:r>
          </a:p>
          <a:p>
            <a:pPr>
              <a:buFontTx/>
              <a:buChar char="-"/>
            </a:pPr>
            <a:endParaRPr lang="de-DE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943428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9A00A0-3745-48B2-82C8-E04C0D133C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de-DE" dirty="0"/>
              <a:t>Haben Sie Fragen oder Anmerkungen?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8035AEA-C36B-4A53-BFEB-CAA814A784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8777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390</Words>
  <Application>Microsoft Office PowerPoint</Application>
  <PresentationFormat>Breitbild</PresentationFormat>
  <Paragraphs>80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7" baseType="lpstr">
      <vt:lpstr>Arial</vt:lpstr>
      <vt:lpstr>Trebuchet MS</vt:lpstr>
      <vt:lpstr>Wingdings</vt:lpstr>
      <vt:lpstr>Wingdings 3</vt:lpstr>
      <vt:lpstr>Facette</vt:lpstr>
      <vt:lpstr>Herzlich Willkommen liebe Eltern der Klasse 1!</vt:lpstr>
      <vt:lpstr>Heutige Themen des Elternabends:</vt:lpstr>
      <vt:lpstr>Unterrichtsinhalte</vt:lpstr>
      <vt:lpstr>Unterrichtsinhalte</vt:lpstr>
      <vt:lpstr>Unterricht</vt:lpstr>
      <vt:lpstr>Verschiedenes </vt:lpstr>
      <vt:lpstr>Verschiedenes</vt:lpstr>
      <vt:lpstr>Verschiedenes</vt:lpstr>
      <vt:lpstr>Haben Sie Fragen oder Anmerkungen?</vt:lpstr>
      <vt:lpstr>Informationen zur Schule/ Schulalltag</vt:lpstr>
      <vt:lpstr>Wahl der Klassenpflegschaft</vt:lpstr>
      <vt:lpstr>Vielen Dank für Ihre Aufmerksamkeit! 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Herzlich Willkommen liebe Eltern der Klasse 1c und 1d!</dc:title>
  <dc:creator>Caro</dc:creator>
  <cp:lastModifiedBy>Caro</cp:lastModifiedBy>
  <cp:revision>40</cp:revision>
  <cp:lastPrinted>2020-08-25T14:17:45Z</cp:lastPrinted>
  <dcterms:created xsi:type="dcterms:W3CDTF">2018-09-09T09:51:36Z</dcterms:created>
  <dcterms:modified xsi:type="dcterms:W3CDTF">2020-09-20T11:38:11Z</dcterms:modified>
</cp:coreProperties>
</file>